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54" r:id="rId2"/>
    <p:sldId id="356" r:id="rId3"/>
    <p:sldId id="352" r:id="rId4"/>
    <p:sldId id="355" r:id="rId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11" d="100"/>
          <a:sy n="111" d="100"/>
        </p:scale>
        <p:origin x="562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«Мы разные, но мы вместе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1" y="721311"/>
            <a:ext cx="2180861" cy="16356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311" y="767898"/>
            <a:ext cx="2689569" cy="20171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04" y="793379"/>
            <a:ext cx="2736304" cy="20522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28" y="2231396"/>
            <a:ext cx="2569273" cy="1327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7996" y="1066353"/>
            <a:ext cx="2420032" cy="1622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4468" y="3557815"/>
            <a:ext cx="2237072" cy="17942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248" y="3557815"/>
            <a:ext cx="2511119" cy="1585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8028" y="3416670"/>
            <a:ext cx="2778381" cy="16570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00120" y="2465951"/>
            <a:ext cx="2824926" cy="1459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0962" y="1826842"/>
            <a:ext cx="2664260" cy="1820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76145" y="3597499"/>
            <a:ext cx="2845533" cy="16240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6891" y="2514584"/>
            <a:ext cx="2773466" cy="14104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42" y="3078100"/>
            <a:ext cx="2544178" cy="19081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«Есть у каждого язык, что родной на веки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75" y="774956"/>
            <a:ext cx="2214213" cy="2952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83" y="742567"/>
            <a:ext cx="3172537" cy="2335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43" y="717179"/>
            <a:ext cx="2144837" cy="28597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986" y="3245925"/>
            <a:ext cx="2688100" cy="2016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12" y="2715766"/>
            <a:ext cx="2681131" cy="2473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1687" y="3137762"/>
            <a:ext cx="3074431" cy="21600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1176" y="907677"/>
            <a:ext cx="2158578" cy="24787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66" y="774956"/>
            <a:ext cx="2025340" cy="2700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762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«Мы разные, но мы вместе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1491630"/>
            <a:ext cx="75608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2021 год объявлен «Годом родных языков». В течение года у нас запланированы разные мероприятия. </a:t>
            </a:r>
          </a:p>
          <a:p>
            <a:r>
              <a:rPr lang="ru-RU" dirty="0"/>
              <a:t>Так 17 февраля в нашем саду прошло конкурс-состязание двух команд под девизом «Мы разные, но мы вместе» среди воспитателей. Педагоги показали две культуры русскую и татарскую. Каждая команда продемонстрировала: элементы национальных костюмов, игры, народный фольклор. Выполняли задания на знание достопримечательностей родного города. Жюри оценивали каждую команду объективно. Была выявлена команда победителей. Каждая команда получила вознаграждение. 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025" y="687587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«Есть у каждого язык, что родной на веки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1491630"/>
            <a:ext cx="75608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19 февраля среди старших и подготовительных групп воспитанников нашего детского сада прошел конкурс чтецов «Есть у каждого </a:t>
            </a:r>
            <a:r>
              <a:rPr lang="ru-RU" dirty="0" smtClean="0"/>
              <a:t>язык, </a:t>
            </a:r>
            <a:r>
              <a:rPr lang="ru-RU" dirty="0"/>
              <a:t>что родной на веки». Дети читали стихи на русском и татарском языках. По итогам конкурса жюри вручили грамоты и памятные подарки каждому участнику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марте месяце в нашем саду запланирован праздник «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Масленница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 (русские народные гуляния) и выставка работ «Моё генеалогическое древо».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20747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3111</TotalTime>
  <Words>196</Words>
  <Application>Microsoft Office PowerPoint</Application>
  <PresentationFormat>Экран (16:9)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2_Тема Office</vt:lpstr>
      <vt:lpstr>ФОТОРЕПОРТАЖ  МБДОУ «Детский сад №177» Конкурс «Мы разные, но мы вместе»</vt:lpstr>
      <vt:lpstr>ФОТОРЕПОРТАЖ  МБДОУ «Детский сад №177» Конкурс «Есть у каждого язык, что родной на веки»</vt:lpstr>
      <vt:lpstr>Конкурс «Мы разные, но мы вместе»</vt:lpstr>
      <vt:lpstr>Конкурс «Есть у каждого язык, что родной на веки»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412</cp:revision>
  <cp:lastPrinted>2021-02-04T07:26:50Z</cp:lastPrinted>
  <dcterms:created xsi:type="dcterms:W3CDTF">2015-10-13T08:15:21Z</dcterms:created>
  <dcterms:modified xsi:type="dcterms:W3CDTF">2021-02-25T13:19:23Z</dcterms:modified>
</cp:coreProperties>
</file>